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9144000"/>
  <p:notesSz cx="6858000" cy="9144000"/>
  <p:embeddedFontLst>
    <p:embeddedFont>
      <p:font typeface="Questrial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Questrial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2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55" name="Google Shape;55;p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6" name="Google Shape;56;p2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57" name="Google Shape;57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58" name="Google Shape;58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59" name="Google Shape;59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60" name="Google Shape;60;p2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61" name="Google Shape;61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2" name="Google Shape;62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3" name="Google Shape;63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64" name="Google Shape;64;p2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65" name="Google Shape;65;p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6" name="Google Shape;66;p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7" name="Google Shape;67;p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68" name="Google Shape;68;p2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71" name="Google Shape;71;p2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93" name="Google Shape;93;p2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5" name="Google Shape;95;p2"/>
          <p:cNvSpPr txBox="1"/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6" name="Google Shape;96;p2"/>
          <p:cNvSpPr txBox="1"/>
          <p:nvPr>
            <p:ph idx="1" type="subTitle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1pPr>
            <a:lvl2pPr indent="0" lvl="1" marL="457200" marR="0" rtl="0" algn="ctr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2pPr>
            <a:lvl3pPr indent="0" lvl="2" marL="914400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3pPr>
            <a:lvl4pPr indent="0" lvl="3" marL="1371600" marR="0" rtl="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5pPr>
            <a:lvl6pPr indent="0" lvl="5" marL="2286000" marR="0" rtl="0" algn="ctr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6pPr>
            <a:lvl7pPr indent="0" lvl="6" marL="2743200" marR="0" rtl="0" algn="ctr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7pPr>
            <a:lvl8pPr indent="0" lvl="7" marL="3200400" marR="0" rtl="0" algn="ctr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8pPr>
            <a:lvl9pPr indent="0" lvl="8" marL="3657600" marR="0" rtl="0" algn="ctr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9pPr>
          </a:lstStyle>
          <a:p/>
        </p:txBody>
      </p:sp>
      <p:sp>
        <p:nvSpPr>
          <p:cNvPr id="97" name="Google Shape;97;p2"/>
          <p:cNvSpPr txBox="1"/>
          <p:nvPr>
            <p:ph idx="10" type="dt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8" name="Google Shape;98;p2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9" name="Google Shape;99;p2"/>
          <p:cNvSpPr txBox="1"/>
          <p:nvPr>
            <p:ph idx="11" type="ftr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0" name="Google Shape;100;p2"/>
          <p:cNvSpPr txBox="1"/>
          <p:nvPr>
            <p:ph idx="12" type="sldNum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buNone/>
              <a:defRPr/>
            </a:lvl1pPr>
            <a:lvl2pPr indent="0" lvl="1" marL="0" marR="0" rtl="0" algn="l">
              <a:buNone/>
              <a:defRPr/>
            </a:lvl2pPr>
            <a:lvl3pPr indent="0" lvl="2" marL="0" marR="0" rtl="0" algn="l">
              <a:buNone/>
              <a:defRPr/>
            </a:lvl3pPr>
            <a:lvl4pPr indent="0" lvl="3" marL="0" marR="0" rtl="0" algn="l">
              <a:buNone/>
              <a:defRPr/>
            </a:lvl4pPr>
            <a:lvl5pPr indent="0" lvl="4" marL="0" marR="0" rtl="0" algn="l">
              <a:buNone/>
              <a:defRPr/>
            </a:lvl5pPr>
            <a:lvl6pPr indent="0" lvl="5" marL="0" marR="0" rtl="0" algn="l">
              <a:buNone/>
              <a:defRPr/>
            </a:lvl6pPr>
            <a:lvl7pPr indent="0" lvl="6" marL="0" marR="0" rtl="0" algn="l">
              <a:buNone/>
              <a:defRPr/>
            </a:lvl7pPr>
            <a:lvl8pPr indent="0" lvl="7" marL="0" marR="0" rtl="0" algn="l">
              <a:buNone/>
              <a:defRPr/>
            </a:lvl8pPr>
            <a:lvl9pPr indent="0" lvl="8" marL="0" marR="0" rtl="0" algn="l">
              <a:buNone/>
              <a:defRPr/>
            </a:lvl9pPr>
          </a:lstStyle>
          <a:p>
            <a:pPr indent="-88900" lvl="0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1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1" name="Google Shape;241;p11"/>
          <p:cNvSpPr txBox="1"/>
          <p:nvPr>
            <p:ph idx="1" type="body"/>
          </p:nvPr>
        </p:nvSpPr>
        <p:spPr>
          <a:xfrm rot="5400000">
            <a:off x="2677662" y="689482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3pPr>
            <a:lvl4pPr indent="-317500" lvl="3" marL="182880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4pPr>
            <a:lvl5pPr indent="-317500" lvl="4" marL="228600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5pPr>
            <a:lvl6pPr indent="-317500" lvl="5" marL="27432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6pPr>
            <a:lvl7pPr indent="-317500" lvl="6" marL="32004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7pPr>
            <a:lvl8pPr indent="-317500" lvl="7" marL="36576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9pPr>
          </a:lstStyle>
          <a:p/>
        </p:txBody>
      </p:sp>
      <p:sp>
        <p:nvSpPr>
          <p:cNvPr id="242" name="Google Shape;242;p11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3" name="Google Shape;243;p11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4" name="Google Shape;244;p11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buNone/>
              <a:defRPr/>
            </a:lvl1pPr>
            <a:lvl2pPr indent="0" lvl="1" marL="0" marR="0" rtl="0" algn="l">
              <a:buNone/>
              <a:defRPr/>
            </a:lvl2pPr>
            <a:lvl3pPr indent="0" lvl="2" marL="0" marR="0" rtl="0" algn="l">
              <a:buNone/>
              <a:defRPr/>
            </a:lvl3pPr>
            <a:lvl4pPr indent="0" lvl="3" marL="0" marR="0" rtl="0" algn="l">
              <a:buNone/>
              <a:defRPr/>
            </a:lvl4pPr>
            <a:lvl5pPr indent="0" lvl="4" marL="0" marR="0" rtl="0" algn="l">
              <a:buNone/>
              <a:defRPr/>
            </a:lvl5pPr>
            <a:lvl6pPr indent="0" lvl="5" marL="0" marR="0" rtl="0" algn="l">
              <a:buNone/>
              <a:defRPr/>
            </a:lvl6pPr>
            <a:lvl7pPr indent="0" lvl="6" marL="0" marR="0" rtl="0" algn="l">
              <a:buNone/>
              <a:defRPr/>
            </a:lvl7pPr>
            <a:lvl8pPr indent="0" lvl="7" marL="0" marR="0" rtl="0" algn="l">
              <a:buNone/>
              <a:defRPr/>
            </a:lvl8pPr>
            <a:lvl9pPr indent="0" lvl="8" marL="0" marR="0" rtl="0" algn="l">
              <a:buNone/>
              <a:defRPr/>
            </a:lvl9pPr>
          </a:lstStyle>
          <a:p>
            <a:pPr indent="-88900" lvl="0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2"/>
          <p:cNvSpPr txBox="1"/>
          <p:nvPr>
            <p:ph type="title"/>
          </p:nvPr>
        </p:nvSpPr>
        <p:spPr>
          <a:xfrm rot="5400000">
            <a:off x="4981455" y="2678093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7" name="Google Shape;247;p12"/>
          <p:cNvSpPr txBox="1"/>
          <p:nvPr>
            <p:ph idx="1" type="body"/>
          </p:nvPr>
        </p:nvSpPr>
        <p:spPr>
          <a:xfrm rot="5400000">
            <a:off x="1374976" y="708467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3pPr>
            <a:lvl4pPr indent="-317500" lvl="3" marL="182880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4pPr>
            <a:lvl5pPr indent="-317500" lvl="4" marL="228600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5pPr>
            <a:lvl6pPr indent="-317500" lvl="5" marL="27432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6pPr>
            <a:lvl7pPr indent="-317500" lvl="6" marL="32004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7pPr>
            <a:lvl8pPr indent="-317500" lvl="7" marL="36576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9pPr>
          </a:lstStyle>
          <a:p/>
        </p:txBody>
      </p:sp>
      <p:sp>
        <p:nvSpPr>
          <p:cNvPr id="248" name="Google Shape;248;p12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9" name="Google Shape;249;p12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0" name="Google Shape;250;p12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buNone/>
              <a:defRPr/>
            </a:lvl1pPr>
            <a:lvl2pPr indent="0" lvl="1" marL="0" marR="0" rtl="0" algn="l">
              <a:buNone/>
              <a:defRPr/>
            </a:lvl2pPr>
            <a:lvl3pPr indent="0" lvl="2" marL="0" marR="0" rtl="0" algn="l">
              <a:buNone/>
              <a:defRPr/>
            </a:lvl3pPr>
            <a:lvl4pPr indent="0" lvl="3" marL="0" marR="0" rtl="0" algn="l">
              <a:buNone/>
              <a:defRPr/>
            </a:lvl4pPr>
            <a:lvl5pPr indent="0" lvl="4" marL="0" marR="0" rtl="0" algn="l">
              <a:buNone/>
              <a:defRPr/>
            </a:lvl5pPr>
            <a:lvl6pPr indent="0" lvl="5" marL="0" marR="0" rtl="0" algn="l">
              <a:buNone/>
              <a:defRPr/>
            </a:lvl6pPr>
            <a:lvl7pPr indent="0" lvl="6" marL="0" marR="0" rtl="0" algn="l">
              <a:buNone/>
              <a:defRPr/>
            </a:lvl7pPr>
            <a:lvl8pPr indent="0" lvl="7" marL="0" marR="0" rtl="0" algn="l">
              <a:buNone/>
              <a:defRPr/>
            </a:lvl8pPr>
            <a:lvl9pPr indent="0" lvl="8" marL="0" marR="0" rtl="0" algn="l">
              <a:buNone/>
              <a:defRPr/>
            </a:lvl9pPr>
          </a:lstStyle>
          <a:p>
            <a:pPr indent="-88900" lvl="0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3pPr>
            <a:lvl4pPr indent="-317500" lvl="3" marL="182880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4pPr>
            <a:lvl5pPr indent="-317500" lvl="4" marL="228600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5pPr>
            <a:lvl6pPr indent="-317500" lvl="5" marL="27432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6pPr>
            <a:lvl7pPr indent="-317500" lvl="6" marL="32004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7pPr>
            <a:lvl8pPr indent="-317500" lvl="7" marL="36576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9pPr>
          </a:lstStyle>
          <a:p/>
        </p:txBody>
      </p:sp>
      <p:sp>
        <p:nvSpPr>
          <p:cNvPr id="105" name="Google Shape;105;p3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6" name="Google Shape;106;p3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7" name="Google Shape;107;p3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buNone/>
              <a:defRPr/>
            </a:lvl1pPr>
            <a:lvl2pPr indent="0" lvl="1" marL="0" marR="0" rtl="0" algn="l">
              <a:buNone/>
              <a:defRPr/>
            </a:lvl2pPr>
            <a:lvl3pPr indent="0" lvl="2" marL="0" marR="0" rtl="0" algn="l">
              <a:buNone/>
              <a:defRPr/>
            </a:lvl3pPr>
            <a:lvl4pPr indent="0" lvl="3" marL="0" marR="0" rtl="0" algn="l">
              <a:buNone/>
              <a:defRPr/>
            </a:lvl4pPr>
            <a:lvl5pPr indent="0" lvl="4" marL="0" marR="0" rtl="0" algn="l">
              <a:buNone/>
              <a:defRPr/>
            </a:lvl5pPr>
            <a:lvl6pPr indent="0" lvl="5" marL="0" marR="0" rtl="0" algn="l">
              <a:buNone/>
              <a:defRPr/>
            </a:lvl6pPr>
            <a:lvl7pPr indent="0" lvl="6" marL="0" marR="0" rtl="0" algn="l">
              <a:buNone/>
              <a:defRPr/>
            </a:lvl7pPr>
            <a:lvl8pPr indent="0" lvl="7" marL="0" marR="0" rtl="0" algn="l">
              <a:buNone/>
              <a:defRPr/>
            </a:lvl8pPr>
            <a:lvl9pPr indent="0" lvl="8" marL="0" marR="0" rtl="0" algn="l">
              <a:buNone/>
              <a:defRPr/>
            </a:lvl9pPr>
          </a:lstStyle>
          <a:p>
            <a:pPr indent="-88900" lvl="0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type="title"/>
          </p:nvPr>
        </p:nvSpPr>
        <p:spPr>
          <a:xfrm>
            <a:off x="1258645" y="2900829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0" name="Google Shape;110;p4"/>
          <p:cNvSpPr txBox="1"/>
          <p:nvPr>
            <p:ph idx="1" type="body"/>
          </p:nvPr>
        </p:nvSpPr>
        <p:spPr>
          <a:xfrm>
            <a:off x="1258645" y="4267200"/>
            <a:ext cx="6637467" cy="15204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/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/>
            </a:lvl3pPr>
            <a:lvl4pPr indent="-228600" lvl="3" marL="1828800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/>
            </a:lvl4pPr>
            <a:lvl5pPr indent="-228600" lvl="4" marL="2286000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/>
            </a:lvl5pPr>
            <a:lvl6pPr indent="-228600" lvl="5" marL="2743200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/>
            </a:lvl6pPr>
            <a:lvl7pPr indent="-228600" lvl="6" marL="3200400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/>
            </a:lvl7pPr>
            <a:lvl8pPr indent="-228600" lvl="7" marL="3657600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/>
            </a:lvl8pPr>
            <a:lvl9pPr indent="-228600" lvl="8" marL="4114800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Questrial"/>
              <a:buNone/>
              <a:defRPr/>
            </a:lvl9pPr>
          </a:lstStyle>
          <a:p/>
        </p:txBody>
      </p:sp>
      <p:sp>
        <p:nvSpPr>
          <p:cNvPr id="111" name="Google Shape;111;p4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2" name="Google Shape;112;p4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3" name="Google Shape;113;p4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buNone/>
              <a:defRPr/>
            </a:lvl1pPr>
            <a:lvl2pPr indent="0" lvl="1" marL="0" marR="0" rtl="0" algn="l">
              <a:buNone/>
              <a:defRPr/>
            </a:lvl2pPr>
            <a:lvl3pPr indent="0" lvl="2" marL="0" marR="0" rtl="0" algn="l">
              <a:buNone/>
              <a:defRPr/>
            </a:lvl3pPr>
            <a:lvl4pPr indent="0" lvl="3" marL="0" marR="0" rtl="0" algn="l">
              <a:buNone/>
              <a:defRPr/>
            </a:lvl4pPr>
            <a:lvl5pPr indent="0" lvl="4" marL="0" marR="0" rtl="0" algn="l">
              <a:buNone/>
              <a:defRPr/>
            </a:lvl5pPr>
            <a:lvl6pPr indent="0" lvl="5" marL="0" marR="0" rtl="0" algn="l">
              <a:buNone/>
              <a:defRPr/>
            </a:lvl6pPr>
            <a:lvl7pPr indent="0" lvl="6" marL="0" marR="0" rtl="0" algn="l">
              <a:buNone/>
              <a:defRPr/>
            </a:lvl7pPr>
            <a:lvl8pPr indent="0" lvl="7" marL="0" marR="0" rtl="0" algn="l">
              <a:buNone/>
              <a:defRPr/>
            </a:lvl8pPr>
            <a:lvl9pPr indent="0" lvl="8" marL="0" marR="0" rtl="0" algn="l">
              <a:buNone/>
              <a:defRPr/>
            </a:lvl9pPr>
          </a:lstStyle>
          <a:p>
            <a:pPr indent="-88900" lvl="0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6" name="Google Shape;116;p5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7" name="Google Shape;117;p5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8" name="Google Shape;118;p5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buNone/>
              <a:defRPr/>
            </a:lvl1pPr>
            <a:lvl2pPr indent="0" lvl="1" marL="0" marR="0" rtl="0" algn="l">
              <a:buNone/>
              <a:defRPr/>
            </a:lvl2pPr>
            <a:lvl3pPr indent="0" lvl="2" marL="0" marR="0" rtl="0" algn="l">
              <a:buNone/>
              <a:defRPr/>
            </a:lvl3pPr>
            <a:lvl4pPr indent="0" lvl="3" marL="0" marR="0" rtl="0" algn="l">
              <a:buNone/>
              <a:defRPr/>
            </a:lvl4pPr>
            <a:lvl5pPr indent="0" lvl="4" marL="0" marR="0" rtl="0" algn="l">
              <a:buNone/>
              <a:defRPr/>
            </a:lvl5pPr>
            <a:lvl6pPr indent="0" lvl="5" marL="0" marR="0" rtl="0" algn="l">
              <a:buNone/>
              <a:defRPr/>
            </a:lvl6pPr>
            <a:lvl7pPr indent="0" lvl="6" marL="0" marR="0" rtl="0" algn="l">
              <a:buNone/>
              <a:defRPr/>
            </a:lvl7pPr>
            <a:lvl8pPr indent="0" lvl="7" marL="0" marR="0" rtl="0" algn="l">
              <a:buNone/>
              <a:defRPr/>
            </a:lvl8pPr>
            <a:lvl9pPr indent="0" lvl="8" marL="0" marR="0" rtl="0" algn="l">
              <a:buNone/>
              <a:defRPr/>
            </a:lvl9pPr>
          </a:lstStyle>
          <a:p>
            <a:pPr indent="-88900" lvl="0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1042416" y="2313432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3pPr>
            <a:lvl4pPr indent="-317500" lvl="3" marL="182880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4pPr>
            <a:lvl5pPr indent="-317500" lvl="4" marL="228600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5pPr>
            <a:lvl6pPr indent="-317500" lvl="5" marL="27432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6pPr>
            <a:lvl7pPr indent="-317500" lvl="6" marL="32004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7pPr>
            <a:lvl8pPr indent="-317500" lvl="7" marL="36576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9pPr>
          </a:lstStyle>
          <a:p/>
        </p:txBody>
      </p:sp>
      <p:sp>
        <p:nvSpPr>
          <p:cNvPr id="120" name="Google Shape;120;p5"/>
          <p:cNvSpPr txBox="1"/>
          <p:nvPr>
            <p:ph idx="2" type="body"/>
          </p:nvPr>
        </p:nvSpPr>
        <p:spPr>
          <a:xfrm>
            <a:off x="4645152" y="2313431"/>
            <a:ext cx="3419856" cy="34930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1pPr>
            <a:lvl2pPr indent="-3175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3pPr>
            <a:lvl4pPr indent="-317500" lvl="3" marL="182880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4pPr>
            <a:lvl5pPr indent="-317500" lvl="4" marL="228600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5pPr>
            <a:lvl6pPr indent="-317500" lvl="5" marL="27432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6pPr>
            <a:lvl7pPr indent="-317500" lvl="6" marL="32004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7pPr>
            <a:lvl8pPr indent="-317500" lvl="7" marL="36576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8pPr>
            <a:lvl9pPr indent="-317500" lvl="8" marL="411480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3" name="Google Shape;123;p6"/>
          <p:cNvSpPr txBox="1"/>
          <p:nvPr>
            <p:ph idx="1" type="body"/>
          </p:nvPr>
        </p:nvSpPr>
        <p:spPr>
          <a:xfrm>
            <a:off x="1412111" y="2316009"/>
            <a:ext cx="305714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Questrial"/>
              <a:buNone/>
              <a:defRPr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Questrial"/>
              <a:buNone/>
              <a:defRPr/>
            </a:lvl3pPr>
            <a:lvl4pPr indent="-228600" lvl="3" marL="1828800" rtl="0">
              <a:spcBef>
                <a:spcPts val="360"/>
              </a:spcBef>
              <a:spcAft>
                <a:spcPts val="0"/>
              </a:spcAft>
              <a:buSzPts val="1400"/>
              <a:buFont typeface="Questrial"/>
              <a:buNone/>
              <a:defRPr/>
            </a:lvl4pPr>
            <a:lvl5pPr indent="-228600" lvl="4" marL="2286000" rtl="0">
              <a:spcBef>
                <a:spcPts val="320"/>
              </a:spcBef>
              <a:spcAft>
                <a:spcPts val="0"/>
              </a:spcAft>
              <a:buSzPts val="1400"/>
              <a:buFont typeface="Questrial"/>
              <a:buNone/>
              <a:defRPr/>
            </a:lvl5pPr>
            <a:lvl6pPr indent="-228600" lvl="5" marL="2743200" rtl="0">
              <a:spcBef>
                <a:spcPts val="280"/>
              </a:spcBef>
              <a:spcAft>
                <a:spcPts val="0"/>
              </a:spcAft>
              <a:buSzPts val="1400"/>
              <a:buFont typeface="Questrial"/>
              <a:buNone/>
              <a:defRPr/>
            </a:lvl6pPr>
            <a:lvl7pPr indent="-228600" lvl="6" marL="3200400" rtl="0">
              <a:spcBef>
                <a:spcPts val="280"/>
              </a:spcBef>
              <a:spcAft>
                <a:spcPts val="0"/>
              </a:spcAft>
              <a:buSzPts val="1400"/>
              <a:buFont typeface="Questrial"/>
              <a:buNone/>
              <a:defRPr/>
            </a:lvl7pPr>
            <a:lvl8pPr indent="-228600" lvl="7" marL="3657600" rtl="0">
              <a:spcBef>
                <a:spcPts val="280"/>
              </a:spcBef>
              <a:spcAft>
                <a:spcPts val="0"/>
              </a:spcAft>
              <a:buSzPts val="1400"/>
              <a:buFont typeface="Questrial"/>
              <a:buNone/>
              <a:defRPr/>
            </a:lvl8pPr>
            <a:lvl9pPr indent="-228600" lvl="8" marL="4114800" rtl="0">
              <a:spcBef>
                <a:spcPts val="280"/>
              </a:spcBef>
              <a:spcAft>
                <a:spcPts val="0"/>
              </a:spcAft>
              <a:buSzPts val="1400"/>
              <a:buFont typeface="Questrial"/>
              <a:buNone/>
              <a:defRPr/>
            </a:lvl9pPr>
          </a:lstStyle>
          <a:p/>
        </p:txBody>
      </p:sp>
      <p:sp>
        <p:nvSpPr>
          <p:cNvPr id="124" name="Google Shape;124;p6"/>
          <p:cNvSpPr txBox="1"/>
          <p:nvPr>
            <p:ph idx="2" type="body"/>
          </p:nvPr>
        </p:nvSpPr>
        <p:spPr>
          <a:xfrm>
            <a:off x="1041721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480"/>
              </a:spcBef>
              <a:spcAft>
                <a:spcPts val="0"/>
              </a:spcAft>
              <a:buSzPts val="1400"/>
              <a:buChar char="○"/>
              <a:defRPr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○"/>
              <a:defRPr/>
            </a:lvl3pPr>
            <a:lvl4pPr indent="-317500" lvl="3" marL="1828800" rtl="0">
              <a:spcBef>
                <a:spcPts val="360"/>
              </a:spcBef>
              <a:spcAft>
                <a:spcPts val="0"/>
              </a:spcAft>
              <a:buSzPts val="1400"/>
              <a:buChar char="○"/>
              <a:defRPr/>
            </a:lvl4pPr>
            <a:lvl5pPr indent="-317500" lvl="4" marL="2286000" rtl="0">
              <a:spcBef>
                <a:spcPts val="32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6pPr>
            <a:lvl7pPr indent="-317500" lvl="6" marL="32004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7pPr>
            <a:lvl8pPr indent="-317500" lvl="7" marL="36576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9pPr>
          </a:lstStyle>
          <a:p/>
        </p:txBody>
      </p:sp>
      <p:sp>
        <p:nvSpPr>
          <p:cNvPr id="125" name="Google Shape;125;p6"/>
          <p:cNvSpPr txBox="1"/>
          <p:nvPr>
            <p:ph idx="3" type="body"/>
          </p:nvPr>
        </p:nvSpPr>
        <p:spPr>
          <a:xfrm>
            <a:off x="5011837" y="2316010"/>
            <a:ext cx="30557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Questrial"/>
              <a:buNone/>
              <a:defRPr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Questrial"/>
              <a:buNone/>
              <a:defRPr/>
            </a:lvl3pPr>
            <a:lvl4pPr indent="-228600" lvl="3" marL="1828800" rtl="0">
              <a:spcBef>
                <a:spcPts val="360"/>
              </a:spcBef>
              <a:spcAft>
                <a:spcPts val="0"/>
              </a:spcAft>
              <a:buSzPts val="1400"/>
              <a:buFont typeface="Questrial"/>
              <a:buNone/>
              <a:defRPr/>
            </a:lvl4pPr>
            <a:lvl5pPr indent="-228600" lvl="4" marL="2286000" rtl="0">
              <a:spcBef>
                <a:spcPts val="320"/>
              </a:spcBef>
              <a:spcAft>
                <a:spcPts val="0"/>
              </a:spcAft>
              <a:buSzPts val="1400"/>
              <a:buFont typeface="Questrial"/>
              <a:buNone/>
              <a:defRPr/>
            </a:lvl5pPr>
            <a:lvl6pPr indent="-228600" lvl="5" marL="2743200" rtl="0">
              <a:spcBef>
                <a:spcPts val="280"/>
              </a:spcBef>
              <a:spcAft>
                <a:spcPts val="0"/>
              </a:spcAft>
              <a:buSzPts val="1400"/>
              <a:buFont typeface="Questrial"/>
              <a:buNone/>
              <a:defRPr/>
            </a:lvl6pPr>
            <a:lvl7pPr indent="-228600" lvl="6" marL="3200400" rtl="0">
              <a:spcBef>
                <a:spcPts val="280"/>
              </a:spcBef>
              <a:spcAft>
                <a:spcPts val="0"/>
              </a:spcAft>
              <a:buSzPts val="1400"/>
              <a:buFont typeface="Questrial"/>
              <a:buNone/>
              <a:defRPr/>
            </a:lvl7pPr>
            <a:lvl8pPr indent="-228600" lvl="7" marL="3657600" rtl="0">
              <a:spcBef>
                <a:spcPts val="280"/>
              </a:spcBef>
              <a:spcAft>
                <a:spcPts val="0"/>
              </a:spcAft>
              <a:buSzPts val="1400"/>
              <a:buFont typeface="Questrial"/>
              <a:buNone/>
              <a:defRPr/>
            </a:lvl8pPr>
            <a:lvl9pPr indent="-228600" lvl="8" marL="4114800" rtl="0">
              <a:spcBef>
                <a:spcPts val="280"/>
              </a:spcBef>
              <a:spcAft>
                <a:spcPts val="0"/>
              </a:spcAft>
              <a:buSzPts val="1400"/>
              <a:buFont typeface="Questrial"/>
              <a:buNone/>
              <a:defRPr/>
            </a:lvl9pPr>
          </a:lstStyle>
          <a:p/>
        </p:txBody>
      </p:sp>
      <p:sp>
        <p:nvSpPr>
          <p:cNvPr id="126" name="Google Shape;126;p6"/>
          <p:cNvSpPr txBox="1"/>
          <p:nvPr>
            <p:ph idx="4" type="body"/>
          </p:nvPr>
        </p:nvSpPr>
        <p:spPr>
          <a:xfrm>
            <a:off x="4645152" y="2974694"/>
            <a:ext cx="3419856" cy="28357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480"/>
              </a:spcBef>
              <a:spcAft>
                <a:spcPts val="0"/>
              </a:spcAft>
              <a:buSzPts val="1400"/>
              <a:buChar char="○"/>
              <a:defRPr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○"/>
              <a:defRPr/>
            </a:lvl3pPr>
            <a:lvl4pPr indent="-317500" lvl="3" marL="1828800" rtl="0">
              <a:spcBef>
                <a:spcPts val="360"/>
              </a:spcBef>
              <a:spcAft>
                <a:spcPts val="0"/>
              </a:spcAft>
              <a:buSzPts val="1400"/>
              <a:buChar char="○"/>
              <a:defRPr/>
            </a:lvl4pPr>
            <a:lvl5pPr indent="-317500" lvl="4" marL="2286000" rtl="0">
              <a:spcBef>
                <a:spcPts val="32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6pPr>
            <a:lvl7pPr indent="-317500" lvl="6" marL="32004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7pPr>
            <a:lvl8pPr indent="-317500" lvl="7" marL="36576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9pPr>
          </a:lstStyle>
          <a:p/>
        </p:txBody>
      </p:sp>
      <p:sp>
        <p:nvSpPr>
          <p:cNvPr id="127" name="Google Shape;127;p6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8" name="Google Shape;128;p6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9" name="Google Shape;129;p6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buNone/>
              <a:defRPr/>
            </a:lvl1pPr>
            <a:lvl2pPr indent="0" lvl="1" marL="0" marR="0" rtl="0" algn="l">
              <a:buNone/>
              <a:defRPr/>
            </a:lvl2pPr>
            <a:lvl3pPr indent="0" lvl="2" marL="0" marR="0" rtl="0" algn="l">
              <a:buNone/>
              <a:defRPr/>
            </a:lvl3pPr>
            <a:lvl4pPr indent="0" lvl="3" marL="0" marR="0" rtl="0" algn="l">
              <a:buNone/>
              <a:defRPr/>
            </a:lvl4pPr>
            <a:lvl5pPr indent="0" lvl="4" marL="0" marR="0" rtl="0" algn="l">
              <a:buNone/>
              <a:defRPr/>
            </a:lvl5pPr>
            <a:lvl6pPr indent="0" lvl="5" marL="0" marR="0" rtl="0" algn="l">
              <a:buNone/>
              <a:defRPr/>
            </a:lvl6pPr>
            <a:lvl7pPr indent="0" lvl="6" marL="0" marR="0" rtl="0" algn="l">
              <a:buNone/>
              <a:defRPr/>
            </a:lvl7pPr>
            <a:lvl8pPr indent="0" lvl="7" marL="0" marR="0" rtl="0" algn="l">
              <a:buNone/>
              <a:defRPr/>
            </a:lvl8pPr>
            <a:lvl9pPr indent="0" lvl="8" marL="0" marR="0" rtl="0" algn="l">
              <a:buNone/>
              <a:defRPr/>
            </a:lvl9pPr>
          </a:lstStyle>
          <a:p>
            <a:pPr indent="-88900" lvl="0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2" name="Google Shape;132;p7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3" name="Google Shape;133;p7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4" name="Google Shape;134;p7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buNone/>
              <a:defRPr/>
            </a:lvl1pPr>
            <a:lvl2pPr indent="0" lvl="1" marL="0" marR="0" rtl="0" algn="l">
              <a:buNone/>
              <a:defRPr/>
            </a:lvl2pPr>
            <a:lvl3pPr indent="0" lvl="2" marL="0" marR="0" rtl="0" algn="l">
              <a:buNone/>
              <a:defRPr/>
            </a:lvl3pPr>
            <a:lvl4pPr indent="0" lvl="3" marL="0" marR="0" rtl="0" algn="l">
              <a:buNone/>
              <a:defRPr/>
            </a:lvl4pPr>
            <a:lvl5pPr indent="0" lvl="4" marL="0" marR="0" rtl="0" algn="l">
              <a:buNone/>
              <a:defRPr/>
            </a:lvl5pPr>
            <a:lvl6pPr indent="0" lvl="5" marL="0" marR="0" rtl="0" algn="l">
              <a:buNone/>
              <a:defRPr/>
            </a:lvl6pPr>
            <a:lvl7pPr indent="0" lvl="6" marL="0" marR="0" rtl="0" algn="l">
              <a:buNone/>
              <a:defRPr/>
            </a:lvl7pPr>
            <a:lvl8pPr indent="0" lvl="7" marL="0" marR="0" rtl="0" algn="l">
              <a:buNone/>
              <a:defRPr/>
            </a:lvl8pPr>
            <a:lvl9pPr indent="0" lvl="8" marL="0" marR="0" rtl="0" algn="l">
              <a:buNone/>
              <a:defRPr/>
            </a:lvl9pPr>
          </a:lstStyle>
          <a:p>
            <a:pPr indent="-88900" lvl="0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7" name="Google Shape;137;p8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8" name="Google Shape;138;p8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buNone/>
              <a:defRPr/>
            </a:lvl1pPr>
            <a:lvl2pPr indent="0" lvl="1" marL="0" marR="0" rtl="0" algn="l">
              <a:buNone/>
              <a:defRPr/>
            </a:lvl2pPr>
            <a:lvl3pPr indent="0" lvl="2" marL="0" marR="0" rtl="0" algn="l">
              <a:buNone/>
              <a:defRPr/>
            </a:lvl3pPr>
            <a:lvl4pPr indent="0" lvl="3" marL="0" marR="0" rtl="0" algn="l">
              <a:buNone/>
              <a:defRPr/>
            </a:lvl4pPr>
            <a:lvl5pPr indent="0" lvl="4" marL="0" marR="0" rtl="0" algn="l">
              <a:buNone/>
              <a:defRPr/>
            </a:lvl5pPr>
            <a:lvl6pPr indent="0" lvl="5" marL="0" marR="0" rtl="0" algn="l">
              <a:buNone/>
              <a:defRPr/>
            </a:lvl6pPr>
            <a:lvl7pPr indent="0" lvl="6" marL="0" marR="0" rtl="0" algn="l">
              <a:buNone/>
              <a:defRPr/>
            </a:lvl7pPr>
            <a:lvl8pPr indent="0" lvl="7" marL="0" marR="0" rtl="0" algn="l">
              <a:buNone/>
              <a:defRPr/>
            </a:lvl8pPr>
            <a:lvl9pPr indent="0" lvl="8" marL="0" marR="0" rtl="0" algn="l">
              <a:buNone/>
              <a:defRPr/>
            </a:lvl9pPr>
          </a:lstStyle>
          <a:p>
            <a:pPr indent="-88900" lvl="0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9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41" name="Google Shape;141;p9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2" name="Google Shape;142;p9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43" name="Google Shape;143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4" name="Google Shape;144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5" name="Google Shape;145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46" name="Google Shape;146;p9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47" name="Google Shape;147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8" name="Google Shape;148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9" name="Google Shape;149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50" name="Google Shape;150;p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51" name="Google Shape;151;p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2" name="Google Shape;152;p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3" name="Google Shape;153;p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154" name="Google Shape;154;p9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155" name="Google Shape;155;p9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156" name="Google Shape;156;p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157" name="Google Shape;157;p9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8" name="Google Shape;158;p9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9" name="Google Shape;159;p9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2" name="Google Shape;162;p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3" name="Google Shape;163;p9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4" name="Google Shape;164;p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5" name="Google Shape;165;p9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6" name="Google Shape;166;p9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7" name="Google Shape;167;p9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8" name="Google Shape;168;p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9" name="Google Shape;169;p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0" name="Google Shape;170;p9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1" name="Google Shape;171;p9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2" name="Google Shape;172;p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3" name="Google Shape;173;p9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4" name="Google Shape;174;p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5" name="Google Shape;175;p9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6" name="Google Shape;176;p9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7" name="Google Shape;177;p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8" name="Google Shape;178;p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179" name="Google Shape;179;p9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0" name="Google Shape;180;p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1" name="Google Shape;181;p9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2" name="Google Shape;182;p9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buNone/>
              <a:defRPr/>
            </a:lvl1pPr>
            <a:lvl2pPr indent="0" lvl="1" marL="0" marR="0" rtl="0" algn="l">
              <a:buNone/>
              <a:defRPr/>
            </a:lvl2pPr>
            <a:lvl3pPr indent="0" lvl="2" marL="0" marR="0" rtl="0" algn="l">
              <a:buNone/>
              <a:defRPr/>
            </a:lvl3pPr>
            <a:lvl4pPr indent="0" lvl="3" marL="0" marR="0" rtl="0" algn="l">
              <a:buNone/>
              <a:defRPr/>
            </a:lvl4pPr>
            <a:lvl5pPr indent="0" lvl="4" marL="0" marR="0" rtl="0" algn="l">
              <a:buNone/>
              <a:defRPr/>
            </a:lvl5pPr>
            <a:lvl6pPr indent="0" lvl="5" marL="0" marR="0" rtl="0" algn="l">
              <a:buNone/>
              <a:defRPr/>
            </a:lvl6pPr>
            <a:lvl7pPr indent="0" lvl="6" marL="0" marR="0" rtl="0" algn="l">
              <a:buNone/>
              <a:defRPr/>
            </a:lvl7pPr>
            <a:lvl8pPr indent="0" lvl="7" marL="0" marR="0" rtl="0" algn="l">
              <a:buNone/>
              <a:defRPr/>
            </a:lvl8pPr>
            <a:lvl9pPr indent="0" lvl="8" marL="0" marR="0" rtl="0" algn="l">
              <a:buNone/>
              <a:defRPr/>
            </a:lvl9pPr>
          </a:lstStyle>
          <a:p>
            <a:pPr indent="-88900" lvl="0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  <p:sp>
        <p:nvSpPr>
          <p:cNvPr id="183" name="Google Shape;183;p9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4" name="Google Shape;184;p9"/>
          <p:cNvSpPr txBox="1"/>
          <p:nvPr>
            <p:ph idx="1" type="body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480"/>
              </a:spcBef>
              <a:spcAft>
                <a:spcPts val="0"/>
              </a:spcAft>
              <a:buSzPts val="1400"/>
              <a:buChar char="○"/>
              <a:defRPr/>
            </a:lvl1pPr>
            <a:lvl2pPr indent="-317500" lvl="1" marL="914400" rtl="0">
              <a:spcBef>
                <a:spcPts val="44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400"/>
              </a:spcBef>
              <a:spcAft>
                <a:spcPts val="0"/>
              </a:spcAft>
              <a:buSzPts val="1400"/>
              <a:buChar char="○"/>
              <a:defRPr/>
            </a:lvl3pPr>
            <a:lvl4pPr indent="-317500" lvl="3" marL="1828800" rtl="0">
              <a:spcBef>
                <a:spcPts val="360"/>
              </a:spcBef>
              <a:spcAft>
                <a:spcPts val="0"/>
              </a:spcAft>
              <a:buSzPts val="1400"/>
              <a:buChar char="○"/>
              <a:defRPr/>
            </a:lvl4pPr>
            <a:lvl5pPr indent="-317500" lvl="4" marL="2286000" rtl="0">
              <a:spcBef>
                <a:spcPts val="32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6pPr>
            <a:lvl7pPr indent="-317500" lvl="6" marL="32004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7pPr>
            <a:lvl8pPr indent="-317500" lvl="7" marL="36576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280"/>
              </a:spcBef>
              <a:spcAft>
                <a:spcPts val="0"/>
              </a:spcAft>
              <a:buSzPts val="1400"/>
              <a:buChar char="○"/>
              <a:defRPr/>
            </a:lvl9pPr>
          </a:lstStyle>
          <a:p/>
        </p:txBody>
      </p:sp>
      <p:sp>
        <p:nvSpPr>
          <p:cNvPr id="185" name="Google Shape;185;p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6" name="Google Shape;186;p9"/>
          <p:cNvSpPr txBox="1"/>
          <p:nvPr>
            <p:ph idx="11" type="ftr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7" name="Google Shape;187;p9"/>
          <p:cNvSpPr txBox="1"/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8" name="Google Shape;188;p9"/>
          <p:cNvSpPr txBox="1"/>
          <p:nvPr>
            <p:ph idx="2" type="body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48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Questrial"/>
              <a:buNone/>
              <a:defRPr/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Questrial"/>
              <a:buNone/>
              <a:defRPr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Questrial"/>
              <a:buNone/>
              <a:defRPr/>
            </a:lvl3pPr>
            <a:lvl4pPr indent="-228600" lvl="3" marL="1828800" rtl="0">
              <a:spcBef>
                <a:spcPts val="360"/>
              </a:spcBef>
              <a:spcAft>
                <a:spcPts val="0"/>
              </a:spcAft>
              <a:buSzPts val="1400"/>
              <a:buFont typeface="Questrial"/>
              <a:buNone/>
              <a:defRPr/>
            </a:lvl4pPr>
            <a:lvl5pPr indent="-228600" lvl="4" marL="2286000" rtl="0">
              <a:spcBef>
                <a:spcPts val="320"/>
              </a:spcBef>
              <a:spcAft>
                <a:spcPts val="0"/>
              </a:spcAft>
              <a:buSzPts val="1400"/>
              <a:buFont typeface="Questrial"/>
              <a:buNone/>
              <a:defRPr/>
            </a:lvl5pPr>
            <a:lvl6pPr indent="-228600" lvl="5" marL="2743200" rtl="0">
              <a:spcBef>
                <a:spcPts val="280"/>
              </a:spcBef>
              <a:spcAft>
                <a:spcPts val="0"/>
              </a:spcAft>
              <a:buSzPts val="1400"/>
              <a:buFont typeface="Questrial"/>
              <a:buNone/>
              <a:defRPr/>
            </a:lvl6pPr>
            <a:lvl7pPr indent="-228600" lvl="6" marL="3200400" rtl="0">
              <a:spcBef>
                <a:spcPts val="280"/>
              </a:spcBef>
              <a:spcAft>
                <a:spcPts val="0"/>
              </a:spcAft>
              <a:buSzPts val="1400"/>
              <a:buFont typeface="Questrial"/>
              <a:buNone/>
              <a:defRPr/>
            </a:lvl7pPr>
            <a:lvl8pPr indent="-228600" lvl="7" marL="3657600" rtl="0">
              <a:spcBef>
                <a:spcPts val="280"/>
              </a:spcBef>
              <a:spcAft>
                <a:spcPts val="0"/>
              </a:spcAft>
              <a:buSzPts val="1400"/>
              <a:buFont typeface="Questrial"/>
              <a:buNone/>
              <a:defRPr/>
            </a:lvl8pPr>
            <a:lvl9pPr indent="-228600" lvl="8" marL="4114800" rtl="0">
              <a:spcBef>
                <a:spcPts val="280"/>
              </a:spcBef>
              <a:spcAft>
                <a:spcPts val="0"/>
              </a:spcAft>
              <a:buSzPts val="1400"/>
              <a:buFont typeface="Quest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oogle Shape;190;p10"/>
          <p:cNvGrpSpPr/>
          <p:nvPr/>
        </p:nvGrpSpPr>
        <p:grpSpPr>
          <a:xfrm>
            <a:off x="-644959" y="0"/>
            <a:ext cx="10458653" cy="7117071"/>
            <a:chOff x="-644959" y="0"/>
            <a:chExt cx="10458653" cy="7117071"/>
          </a:xfrm>
        </p:grpSpPr>
        <p:grpSp>
          <p:nvGrpSpPr>
            <p:cNvPr id="191" name="Google Shape;191;p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2" name="Google Shape;192;p10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93" name="Google Shape;193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4" name="Google Shape;194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5" name="Google Shape;195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96" name="Google Shape;196;p10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97" name="Google Shape;197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8" name="Google Shape;198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9" name="Google Shape;199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200" name="Google Shape;200;p10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201" name="Google Shape;201;p1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02" name="Google Shape;202;p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03" name="Google Shape;203;p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204" name="Google Shape;204;p10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5" name="Google Shape;205;p10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6" name="Google Shape;206;p10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207" name="Google Shape;207;p10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8" name="Google Shape;208;p10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9" name="Google Shape;209;p10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0" name="Google Shape;210;p10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1" name="Google Shape;211;p10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2" name="Google Shape;212;p1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3" name="Google Shape;213;p1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4" name="Google Shape;214;p10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5" name="Google Shape;215;p1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6" name="Google Shape;216;p10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7" name="Google Shape;217;p10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8" name="Google Shape;218;p10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9" name="Google Shape;219;p10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0" name="Google Shape;220;p1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1" name="Google Shape;221;p10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2" name="Google Shape;222;p10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3" name="Google Shape;223;p10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4" name="Google Shape;224;p10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5" name="Google Shape;225;p1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6" name="Google Shape;226;p10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7" name="Google Shape;227;p10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8" name="Google Shape;228;p1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229" name="Google Shape;229;p10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0" name="Google Shape;230;p1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1" name="Google Shape;231;p10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1E1E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2" name="Google Shape;232;p1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3" name="Google Shape;233;p10"/>
          <p:cNvSpPr txBox="1"/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4" name="Google Shape;234;p10"/>
          <p:cNvSpPr/>
          <p:nvPr>
            <p:ph idx="2" type="pic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  <a:noFill/>
          <a:ln>
            <a:noFill/>
          </a:ln>
        </p:spPr>
      </p:sp>
      <p:sp>
        <p:nvSpPr>
          <p:cNvPr id="235" name="Google Shape;235;p10"/>
          <p:cNvSpPr txBox="1"/>
          <p:nvPr>
            <p:ph idx="1" type="body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48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Questrial"/>
              <a:buNone/>
              <a:defRPr/>
            </a:lvl1pPr>
            <a:lvl2pPr indent="-228600" lvl="1" marL="914400" rtl="0">
              <a:spcBef>
                <a:spcPts val="440"/>
              </a:spcBef>
              <a:spcAft>
                <a:spcPts val="0"/>
              </a:spcAft>
              <a:buSzPts val="1400"/>
              <a:buFont typeface="Questrial"/>
              <a:buNone/>
              <a:defRPr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400"/>
              <a:buFont typeface="Questrial"/>
              <a:buNone/>
              <a:defRPr/>
            </a:lvl3pPr>
            <a:lvl4pPr indent="-228600" lvl="3" marL="1828800" rtl="0">
              <a:spcBef>
                <a:spcPts val="360"/>
              </a:spcBef>
              <a:spcAft>
                <a:spcPts val="0"/>
              </a:spcAft>
              <a:buSzPts val="1400"/>
              <a:buFont typeface="Questrial"/>
              <a:buNone/>
              <a:defRPr/>
            </a:lvl4pPr>
            <a:lvl5pPr indent="-228600" lvl="4" marL="2286000" rtl="0">
              <a:spcBef>
                <a:spcPts val="320"/>
              </a:spcBef>
              <a:spcAft>
                <a:spcPts val="0"/>
              </a:spcAft>
              <a:buSzPts val="1400"/>
              <a:buFont typeface="Questrial"/>
              <a:buNone/>
              <a:defRPr/>
            </a:lvl5pPr>
            <a:lvl6pPr indent="-228600" lvl="5" marL="2743200" rtl="0">
              <a:spcBef>
                <a:spcPts val="280"/>
              </a:spcBef>
              <a:spcAft>
                <a:spcPts val="0"/>
              </a:spcAft>
              <a:buSzPts val="1400"/>
              <a:buFont typeface="Questrial"/>
              <a:buNone/>
              <a:defRPr/>
            </a:lvl6pPr>
            <a:lvl7pPr indent="-228600" lvl="6" marL="3200400" rtl="0">
              <a:spcBef>
                <a:spcPts val="280"/>
              </a:spcBef>
              <a:spcAft>
                <a:spcPts val="0"/>
              </a:spcAft>
              <a:buSzPts val="1400"/>
              <a:buFont typeface="Questrial"/>
              <a:buNone/>
              <a:defRPr/>
            </a:lvl7pPr>
            <a:lvl8pPr indent="-228600" lvl="7" marL="3657600" rtl="0">
              <a:spcBef>
                <a:spcPts val="280"/>
              </a:spcBef>
              <a:spcAft>
                <a:spcPts val="0"/>
              </a:spcAft>
              <a:buSzPts val="1400"/>
              <a:buFont typeface="Questrial"/>
              <a:buNone/>
              <a:defRPr/>
            </a:lvl8pPr>
            <a:lvl9pPr indent="-228600" lvl="8" marL="4114800" rtl="0">
              <a:spcBef>
                <a:spcPts val="280"/>
              </a:spcBef>
              <a:spcAft>
                <a:spcPts val="0"/>
              </a:spcAft>
              <a:buSzPts val="1400"/>
              <a:buFont typeface="Questrial"/>
              <a:buNone/>
              <a:defRPr/>
            </a:lvl9pPr>
          </a:lstStyle>
          <a:p/>
        </p:txBody>
      </p:sp>
      <p:sp>
        <p:nvSpPr>
          <p:cNvPr id="236" name="Google Shape;236;p10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7" name="Google Shape;237;p10"/>
          <p:cNvSpPr txBox="1"/>
          <p:nvPr>
            <p:ph idx="11" type="ftr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8" name="Google Shape;238;p10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buNone/>
              <a:defRPr/>
            </a:lvl1pPr>
            <a:lvl2pPr indent="0" lvl="1" marL="0" marR="0" rtl="0" algn="l">
              <a:buNone/>
              <a:defRPr/>
            </a:lvl2pPr>
            <a:lvl3pPr indent="0" lvl="2" marL="0" marR="0" rtl="0" algn="l">
              <a:buNone/>
              <a:defRPr/>
            </a:lvl3pPr>
            <a:lvl4pPr indent="0" lvl="3" marL="0" marR="0" rtl="0" algn="l">
              <a:buNone/>
              <a:defRPr/>
            </a:lvl4pPr>
            <a:lvl5pPr indent="0" lvl="4" marL="0" marR="0" rtl="0" algn="l">
              <a:buNone/>
              <a:defRPr/>
            </a:lvl5pPr>
            <a:lvl6pPr indent="0" lvl="5" marL="0" marR="0" rtl="0" algn="l">
              <a:buNone/>
              <a:defRPr/>
            </a:lvl6pPr>
            <a:lvl7pPr indent="0" lvl="6" marL="0" marR="0" rtl="0" algn="l">
              <a:buNone/>
              <a:defRPr/>
            </a:lvl7pPr>
            <a:lvl8pPr indent="0" lvl="7" marL="0" marR="0" rtl="0" algn="l">
              <a:buNone/>
              <a:defRPr/>
            </a:lvl8pPr>
            <a:lvl9pPr indent="0" lvl="8" marL="0" marR="0" rtl="0" algn="l">
              <a:buNone/>
              <a:defRPr/>
            </a:lvl9pPr>
          </a:lstStyle>
          <a:p>
            <a:pPr indent="-88900" lvl="0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C2F35E"/>
            </a:gs>
            <a:gs pos="62000">
              <a:srgbClr val="99BC52"/>
            </a:gs>
            <a:gs pos="100000">
              <a:srgbClr val="88A848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567355" y="0"/>
            <a:ext cx="10458653" cy="7117071"/>
            <a:chOff x="-644959" y="0"/>
            <a:chExt cx="10458653" cy="7117071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oogle Shape;8;p1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9" name="Google Shape;9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0" name="Google Shape;10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1" name="Google Shape;11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2" name="Google Shape;12;p1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3" name="Google Shape;13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" name="Google Shape;14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" name="Google Shape;15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6" name="Google Shape;16;p1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7" name="Google Shape;17;p1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8" name="Google Shape;18;p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" name="Google Shape;19;p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20" name="Google Shape;20;p1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1" name="Google Shape;21;p1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2" name="Google Shape;22;p1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23" name="Google Shape;23;p1"/>
            <p:cNvSpPr/>
            <p:nvPr/>
          </p:nvSpPr>
          <p:spPr>
            <a:xfrm>
              <a:off x="-11875" y="5035138"/>
              <a:ext cx="9144000" cy="1175655"/>
            </a:xfrm>
            <a:custGeom>
              <a:rect b="b" l="l" r="r" t="t"/>
              <a:pathLst>
                <a:path extrusionOk="0" h="1175655" w="914400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-11875" y="3467595"/>
              <a:ext cx="9144000" cy="890650"/>
            </a:xfrm>
            <a:custGeom>
              <a:rect b="b" l="l" r="r" t="t"/>
              <a:pathLst>
                <a:path extrusionOk="0" h="890650" w="914400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-23751" y="5640779"/>
              <a:ext cx="3004457" cy="1211283"/>
            </a:xfrm>
            <a:custGeom>
              <a:rect b="b" l="l" r="r" t="t"/>
              <a:pathLst>
                <a:path extrusionOk="0" h="1211283" w="3004457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-11875" y="5284519"/>
              <a:ext cx="9144000" cy="1478478"/>
            </a:xfrm>
            <a:custGeom>
              <a:rect b="b" l="l" r="r" t="t"/>
              <a:pathLst>
                <a:path extrusionOk="0" h="1478478" w="914400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2137558" y="5132120"/>
              <a:ext cx="6982691" cy="1719942"/>
            </a:xfrm>
            <a:custGeom>
              <a:rect b="b" l="l" r="r" t="t"/>
              <a:pathLst>
                <a:path extrusionOk="0" h="1719942" w="698269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cap="flat" cmpd="sng" w="9525">
              <a:solidFill>
                <a:schemeClr val="lt1">
                  <a:alpha val="20000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5882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rect b="b" l="l" r="r" t="t"/>
              <a:pathLst>
                <a:path extrusionOk="0" h="1388236" w="1261499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6" name="Google Shape;36;p1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7" name="Google Shape;37;p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9803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1" name="Google Shape;41;p1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2" name="Google Shape;42;p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fmla="val 28544" name="adj"/>
                <a:gd fmla="val 115470" name="vf"/>
              </a:avLst>
            </a:prstGeom>
            <a:solidFill>
              <a:schemeClr val="lt1">
                <a:alpha val="6666"/>
              </a:schemeClr>
            </a:solidFill>
            <a:ln cap="flat" cmpd="sng" w="12700">
              <a:solidFill>
                <a:schemeClr val="lt1">
                  <a:alpha val="784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rect b="b" l="l" r="r" t="t"/>
              <a:pathLst>
                <a:path extrusionOk="0" h="1388236" w="1243407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4" name="Google Shape;44;p1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rect b="b" l="l" r="r" t="t"/>
              <a:pathLst>
                <a:path extrusionOk="0" h="1388822" w="1241871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cap="flat" cmpd="sng" w="12700">
              <a:solidFill>
                <a:schemeClr val="lt1">
                  <a:alpha val="11764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45" name="Google Shape;45;p1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 cap="flat" cmpd="sng" w="9525">
            <a:solidFill>
              <a:srgbClr val="74A5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8" name="Google Shape;48;p1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None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1pPr>
            <a:lvl2pPr indent="-3175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2pPr>
            <a:lvl3pPr indent="-3175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3pPr>
            <a:lvl4pPr indent="-3175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4pPr>
            <a:lvl5pPr indent="-3175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Questrial"/>
              <a:buChar char="○"/>
              <a:defRPr/>
            </a:lvl9pPr>
          </a:lstStyle>
          <a:p/>
        </p:txBody>
      </p:sp>
      <p:sp>
        <p:nvSpPr>
          <p:cNvPr id="50" name="Google Shape;50;p1"/>
          <p:cNvSpPr txBox="1"/>
          <p:nvPr>
            <p:ph idx="10" type="dt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1"/>
          <p:cNvSpPr txBox="1"/>
          <p:nvPr>
            <p:ph idx="11" type="ftr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"/>
          <p:cNvSpPr txBox="1"/>
          <p:nvPr>
            <p:ph idx="12" type="sldNum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buNone/>
              <a:defRPr/>
            </a:lvl1pPr>
            <a:lvl2pPr indent="0" lvl="1" marL="0" marR="0" rtl="0" algn="l">
              <a:buNone/>
              <a:defRPr/>
            </a:lvl2pPr>
            <a:lvl3pPr indent="0" lvl="2" marL="0" marR="0" rtl="0" algn="l">
              <a:buNone/>
              <a:defRPr/>
            </a:lvl3pPr>
            <a:lvl4pPr indent="0" lvl="3" marL="0" marR="0" rtl="0" algn="l">
              <a:buNone/>
              <a:defRPr/>
            </a:lvl4pPr>
            <a:lvl5pPr indent="0" lvl="4" marL="0" marR="0" rtl="0" algn="l">
              <a:buNone/>
              <a:defRPr/>
            </a:lvl5pPr>
            <a:lvl6pPr indent="0" lvl="5" marL="0" marR="0" rtl="0" algn="l">
              <a:buNone/>
              <a:defRPr/>
            </a:lvl6pPr>
            <a:lvl7pPr indent="0" lvl="6" marL="0" marR="0" rtl="0" algn="l">
              <a:buNone/>
              <a:defRPr/>
            </a:lvl7pPr>
            <a:lvl8pPr indent="0" lvl="7" marL="0" marR="0" rtl="0" algn="l">
              <a:buNone/>
              <a:defRPr/>
            </a:lvl8pPr>
            <a:lvl9pPr indent="0" lvl="8" marL="0" marR="0" rtl="0" algn="l">
              <a:buNone/>
              <a:defRPr/>
            </a:lvl9pPr>
          </a:lstStyle>
          <a:p>
            <a:pPr indent="-88900" lvl="0" mar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3"/>
          <p:cNvSpPr txBox="1"/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US" sz="325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The Nature of Language Learning</a:t>
            </a:r>
            <a:endParaRPr b="0" i="0" sz="325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6" name="Google Shape;256;p13"/>
          <p:cNvSpPr txBox="1"/>
          <p:nvPr>
            <p:ph idx="1" type="subTitle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US" sz="1800" u="none" cap="none" strike="noStrike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Unit 1 Lecture</a:t>
            </a:r>
            <a:endParaRPr b="0" i="0" sz="1800" u="none" cap="none" strike="noStrike">
              <a:solidFill>
                <a:srgbClr val="42424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2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Nativism vs. Social Interactionism</a:t>
            </a:r>
            <a:endParaRPr b="0" i="0" sz="36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10" name="Google Shape;310;p22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Nativists believe: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Language ability is innate 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All humans have cognitive capacity for grammar (universal grammar) 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Focus on biological aspect of language</a:t>
            </a:r>
            <a:endParaRPr/>
          </a:p>
          <a:p>
            <a:pPr indent="-2794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Social Interactionists believe: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Language is learned by interacting with others</a:t>
            </a:r>
            <a:endParaRPr/>
          </a:p>
          <a:p>
            <a:pPr indent="-2794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Both recognize importance of input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3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US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Comprehensible Input</a:t>
            </a:r>
            <a:endParaRPr b="0" i="0" sz="40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16" name="Google Shape;316;p23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Meaningful interactions with speakers of the target language</a:t>
            </a:r>
            <a:endParaRPr/>
          </a:p>
          <a:p>
            <a:pPr indent="-2794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Negotiation of meaning </a:t>
            </a:r>
            <a:endParaRPr/>
          </a:p>
          <a:p>
            <a:pPr indent="-2794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Interactional Modifications: 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Simplifying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Paraphrasing 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Comprehension checks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Slowing down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Deliberate speech</a:t>
            </a:r>
            <a:endParaRPr b="0" i="0" sz="22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4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US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From Theory to Classroom</a:t>
            </a:r>
            <a:endParaRPr b="0" i="0" sz="40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22" name="Google Shape;322;p24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Many language classes today focus on </a:t>
            </a:r>
            <a:r>
              <a:rPr b="1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communicative competence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Less focus on grammar in the classroom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Meaning over form</a:t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4"/>
          <p:cNvSpPr txBox="1"/>
          <p:nvPr>
            <p:ph type="title"/>
          </p:nvPr>
        </p:nvSpPr>
        <p:spPr>
          <a:xfrm>
            <a:off x="533400" y="9144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US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How do children acquire and master language so quickly?</a:t>
            </a:r>
            <a:br>
              <a:rPr b="0" i="0" lang="en-US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</a:br>
            <a:br>
              <a:rPr b="0" i="0" lang="en-US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What about adults?</a:t>
            </a:r>
            <a:br>
              <a:rPr b="0" i="0" lang="en-US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</a:br>
            <a:br>
              <a:rPr b="0" i="0" lang="en-US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Do they use the same process or processes?</a:t>
            </a:r>
            <a:br>
              <a:rPr b="0" i="0" lang="en-US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</a:br>
            <a:endParaRPr b="0" i="0" sz="40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62" name="Google Shape;262;p14"/>
          <p:cNvSpPr txBox="1"/>
          <p:nvPr>
            <p:ph idx="1" type="body"/>
          </p:nvPr>
        </p:nvSpPr>
        <p:spPr>
          <a:xfrm flipH="1" rot="10800000">
            <a:off x="457200" y="7315200"/>
            <a:ext cx="762000" cy="252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t/>
            </a:r>
            <a:endParaRPr b="0" i="0" sz="13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5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US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Universal Grammar</a:t>
            </a:r>
            <a:endParaRPr b="0" i="0" sz="40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68" name="Google Shape;268;p15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Idea proposed by Noam Chomsky</a:t>
            </a:r>
            <a:endParaRPr/>
          </a:p>
          <a:p>
            <a:pPr indent="-2794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Children are born with innate grammar capabilities</a:t>
            </a:r>
            <a:endParaRPr/>
          </a:p>
          <a:p>
            <a:pPr indent="-2794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Narrow down possible grammar rules as they learn a particular language</a:t>
            </a:r>
            <a:endParaRPr/>
          </a:p>
          <a:p>
            <a:pPr indent="-2794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number of possible language rules is finite</a:t>
            </a:r>
            <a:endParaRPr/>
          </a:p>
          <a:p>
            <a:pPr indent="-2794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Children create unique grammatical utterances that cannot be explained by exposure to the language </a:t>
            </a:r>
            <a:endParaRPr b="0" i="0" sz="22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6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US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Child Utterances</a:t>
            </a:r>
            <a:endParaRPr b="0" i="0" sz="40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74" name="Google Shape;274;p16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Children communicate meaning effectively: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Ownership (</a:t>
            </a:r>
            <a:r>
              <a:rPr b="0" i="1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Dadda’s shoes</a:t>
            </a: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)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Events (</a:t>
            </a:r>
            <a:r>
              <a:rPr b="0" i="1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me fall</a:t>
            </a: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)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Labeling (</a:t>
            </a:r>
            <a:r>
              <a:rPr b="0" i="1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that dog</a:t>
            </a: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)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Locational Relationships (</a:t>
            </a:r>
            <a:r>
              <a:rPr b="0" i="1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doll in box</a:t>
            </a: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)</a:t>
            </a:r>
            <a:endParaRPr/>
          </a:p>
          <a:p>
            <a:pPr indent="-2794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Children show universal patterns in language development 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Learn word endings more quickly</a:t>
            </a:r>
            <a:endParaRPr/>
          </a:p>
          <a:p>
            <a:pPr indent="-163576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7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US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Behaviorism</a:t>
            </a:r>
            <a:endParaRPr b="0" i="0" sz="40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80" name="Google Shape;280;p17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Idea based on stimulus-response model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Imitation is key to language acquisition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Can it explain the way children use language?</a:t>
            </a:r>
            <a:endParaRPr/>
          </a:p>
          <a:p>
            <a:pPr indent="-284480" lvl="1" marL="6400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What about ungrammatical utterances?</a:t>
            </a:r>
            <a:endParaRPr/>
          </a:p>
          <a:p>
            <a:pPr indent="0" lvl="1" marL="4572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1" lang="en-US" sz="3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“We boughted the cookies”</a:t>
            </a:r>
            <a:endParaRPr b="0" i="1" sz="32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8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US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Children Don’t Just Imitate</a:t>
            </a:r>
            <a:endParaRPr b="0" i="0" sz="40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86" name="Google Shape;286;p18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Children acquire patterns over time 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Role of parent feedback:</a:t>
            </a:r>
            <a:endParaRPr/>
          </a:p>
          <a:p>
            <a:pPr indent="-284480" lvl="1" marL="6400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Children ignore corrections</a:t>
            </a:r>
            <a:endParaRPr/>
          </a:p>
          <a:p>
            <a:pPr indent="-284480" lvl="1" marL="6400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Parents rarely correct speech of children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Children focus on meaning over form</a:t>
            </a:r>
            <a:endParaRPr/>
          </a:p>
          <a:p>
            <a:pPr indent="-284480" lvl="1" marL="6400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3-year-old: I clean my room, mommy.</a:t>
            </a:r>
            <a:endParaRPr/>
          </a:p>
          <a:p>
            <a:pPr indent="0" lvl="1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   Mom: No, I cleaned my room.</a:t>
            </a:r>
            <a:endParaRPr/>
          </a:p>
          <a:p>
            <a:pPr indent="0" lvl="1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   3-year-old: Not you, I clean my room.</a:t>
            </a:r>
            <a:endParaRPr b="0" i="0" sz="22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9"/>
          <p:cNvSpPr txBox="1"/>
          <p:nvPr>
            <p:ph type="title"/>
          </p:nvPr>
        </p:nvSpPr>
        <p:spPr>
          <a:xfrm>
            <a:off x="1066800" y="762000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More Evidence for Universal Grammar</a:t>
            </a:r>
            <a:endParaRPr b="0" i="0" sz="36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92" name="Google Shape;292;p19"/>
          <p:cNvSpPr txBox="1"/>
          <p:nvPr>
            <p:ph idx="1" type="body"/>
          </p:nvPr>
        </p:nvSpPr>
        <p:spPr>
          <a:xfrm>
            <a:off x="457200" y="19050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Pidgins</a:t>
            </a:r>
            <a:endParaRPr/>
          </a:p>
          <a:p>
            <a:pPr indent="-284480" lvl="1" marL="6400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Created when there is contact between speakers of different languages </a:t>
            </a:r>
            <a:endParaRPr/>
          </a:p>
          <a:p>
            <a:pPr indent="-284480" lvl="1" marL="6400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New language with shared vocabulary and simplified grammar 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Creoles</a:t>
            </a:r>
            <a:endParaRPr/>
          </a:p>
          <a:p>
            <a:pPr indent="-284480" lvl="1" marL="6400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Form when pidgins become a first language for children</a:t>
            </a:r>
            <a:endParaRPr/>
          </a:p>
          <a:p>
            <a:pPr indent="-284480" lvl="1" marL="6400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grammar develops and systematic patterns emerge</a:t>
            </a:r>
            <a:endParaRPr/>
          </a:p>
          <a:p>
            <a:pPr indent="-284480" lvl="1" marL="6400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Evidence of innate grammar in children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Pidgin + children = creole</a:t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63576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63576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63576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163576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0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US" sz="36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Second Language Acquisition</a:t>
            </a:r>
            <a:endParaRPr b="0" i="0" sz="36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98" name="Google Shape;298;p20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Learner variation: factors affecting acquisition</a:t>
            </a:r>
            <a:endParaRPr/>
          </a:p>
          <a:p>
            <a:pPr indent="-2794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Critical Period Hypothesis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Idea that there is a critical period for language learning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Brain development post-puberty makes language learning more difficult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Strong version and weak version</a:t>
            </a:r>
            <a:endParaRPr/>
          </a:p>
          <a:p>
            <a:pPr indent="-284480" lvl="1" marL="64008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Optimal learning period is during childhood</a:t>
            </a:r>
            <a:endParaRPr/>
          </a:p>
          <a:p>
            <a:pPr indent="-163576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1"/>
          <p:cNvSpPr txBox="1"/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Questrial"/>
              <a:buNone/>
            </a:pPr>
            <a:r>
              <a:rPr b="0" i="0" lang="en-US" sz="4000" u="none" cap="none" strike="noStrik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Other Factors</a:t>
            </a:r>
            <a:endParaRPr b="0" i="0" sz="4000" u="none" cap="none" strike="noStrike">
              <a:solidFill>
                <a:schemeClr val="accen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04" name="Google Shape;304;p21"/>
          <p:cNvSpPr txBox="1"/>
          <p:nvPr>
            <p:ph idx="1" type="body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Immersion and exposure to target language</a:t>
            </a:r>
            <a:endParaRPr/>
          </a:p>
          <a:p>
            <a:pPr indent="-284480" lvl="1" marL="6400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Example: child in school vs. her mother at home</a:t>
            </a:r>
            <a:endParaRPr/>
          </a:p>
          <a:p>
            <a:pPr indent="-284480" lvl="1" marL="6400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Opportunities to use target language </a:t>
            </a:r>
            <a:endParaRPr/>
          </a:p>
          <a:p>
            <a:pPr indent="-2794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Questrial"/>
              <a:buChar char="○"/>
            </a:pPr>
            <a:r>
              <a:rPr b="0" i="0" lang="en-US" sz="2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Educational opportunities</a:t>
            </a:r>
            <a:endParaRPr/>
          </a:p>
          <a:p>
            <a:pPr indent="-284480" lvl="1" marL="6400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Higher education</a:t>
            </a:r>
            <a:endParaRPr/>
          </a:p>
          <a:p>
            <a:pPr indent="-284480" lvl="1" marL="6400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Experience in language-learning classrooms</a:t>
            </a:r>
            <a:endParaRPr/>
          </a:p>
          <a:p>
            <a:pPr indent="-178308" lvl="1" marL="64008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Questrial"/>
              <a:buNone/>
            </a:pPr>
            <a:r>
              <a:t/>
            </a:r>
            <a:endParaRPr b="0" i="0" sz="2200" u="none" cap="none" strike="noStrik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